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Respiratory Volume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Respiratory Capacity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Total Lung Capacity (TLC)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amount of air in the lungs and the respiratory passage after a maximum inhalation effort.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equal to the sum of vital capacity and the residual volume.</a:t>
            </a:r>
          </a:p>
          <a:p>
            <a:pPr algn="just"/>
            <a:r>
              <a:rPr lang="en-US" dirty="0" smtClean="0"/>
              <a:t>TLC = VC + RV = 3.5 -4.5+1.5 </a:t>
            </a:r>
            <a:r>
              <a:rPr lang="en-US" dirty="0" err="1" smtClean="0"/>
              <a:t>litres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	= 5-6 </a:t>
            </a:r>
            <a:r>
              <a:rPr lang="en-US" dirty="0" err="1" smtClean="0"/>
              <a:t>litres</a:t>
            </a:r>
            <a:r>
              <a:rPr lang="en-US" dirty="0" smtClean="0"/>
              <a:t> (average 5800 ml)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Minute respiratory volume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total amount of air which is moved into the respiratory passages per minute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equal to the product of tidal volume and the respiratory rate.</a:t>
            </a:r>
          </a:p>
          <a:p>
            <a:pPr algn="just"/>
            <a:r>
              <a:rPr lang="en-US" dirty="0" smtClean="0"/>
              <a:t> It is about 6 </a:t>
            </a:r>
            <a:r>
              <a:rPr lang="en-US" dirty="0" err="1" smtClean="0"/>
              <a:t>litres</a:t>
            </a:r>
            <a:r>
              <a:rPr lang="en-US" dirty="0" smtClean="0"/>
              <a:t>/minute.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Alveolar ventilation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rate at which the fresh air reaches the alveoli and adjoining areas like alveolar ducts, alveolar sacs and respiratory bronchioles.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Tidal Volume (TV)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It is the volume of air inspired or expired with each normal breath. Its amount to about 500 ml in the average adult man.</a:t>
            </a:r>
          </a:p>
          <a:p>
            <a:pPr algn="just"/>
            <a:r>
              <a:rPr lang="en-US" dirty="0" smtClean="0"/>
              <a:t>Of the 500 ml of inspired air, only 350 ml of fresh air reaches the lung alveoli and is called </a:t>
            </a:r>
            <a:r>
              <a:rPr lang="en-US" b="1" dirty="0" smtClean="0"/>
              <a:t>alveolar volume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While about 150 ml of inspired air remains in the respiratory tract from the nasal chambers to terminal bronchioles which is often called </a:t>
            </a:r>
            <a:r>
              <a:rPr lang="en-US" b="1" dirty="0" smtClean="0">
                <a:solidFill>
                  <a:srgbClr val="FF0000"/>
                </a:solidFill>
              </a:rPr>
              <a:t>anatomical dead space </a:t>
            </a:r>
            <a:r>
              <a:rPr lang="en-US" dirty="0" smtClean="0"/>
              <a:t>and is also called </a:t>
            </a:r>
            <a:r>
              <a:rPr lang="en-US" b="1" dirty="0" smtClean="0">
                <a:solidFill>
                  <a:srgbClr val="FF0000"/>
                </a:solidFill>
              </a:rPr>
              <a:t>dead space volume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Inspiratory</a:t>
            </a:r>
            <a:r>
              <a:rPr lang="en-US" sz="2400" b="1" dirty="0" smtClean="0">
                <a:solidFill>
                  <a:srgbClr val="FF0000"/>
                </a:solidFill>
              </a:rPr>
              <a:t> Reserve Volume (IRV)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or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err="1" smtClean="0">
                <a:solidFill>
                  <a:srgbClr val="FF0000"/>
                </a:solidFill>
              </a:rPr>
              <a:t>Complimental</a:t>
            </a:r>
            <a:r>
              <a:rPr lang="en-US" sz="2400" b="1" dirty="0" smtClean="0">
                <a:solidFill>
                  <a:srgbClr val="FF0000"/>
                </a:solidFill>
              </a:rPr>
              <a:t> Air Volume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extra volume of air which can be inspired by forced inhalation beyond the normal tidal volume.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about 2500-3000 ml. it is deepest possible inspiration.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Expiratory Reserve Volume (ERV)/</a:t>
            </a:r>
            <a:br>
              <a:rPr lang="en-US" b="1" dirty="0" smtClean="0"/>
            </a:br>
            <a:r>
              <a:rPr lang="en-US" b="1" dirty="0" smtClean="0"/>
              <a:t>Supplemental Air Volume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amount of air that can be expired by forceful expiration after the end of a normal tidal expiration.</a:t>
            </a:r>
          </a:p>
          <a:p>
            <a:r>
              <a:rPr lang="en-US" dirty="0" smtClean="0"/>
              <a:t>It is about 1000 – 1100 ml.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Inspiratory</a:t>
            </a:r>
            <a:r>
              <a:rPr lang="en-US" b="1" dirty="0" smtClean="0"/>
              <a:t> Capacity (IC)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just"/>
            <a:r>
              <a:rPr lang="en-US" dirty="0" smtClean="0"/>
              <a:t>It is the amount of air that a person can inhale to the maximum level. </a:t>
            </a:r>
            <a:endParaRPr lang="en-US" dirty="0" smtClean="0"/>
          </a:p>
          <a:p>
            <a:pPr algn="just"/>
            <a:r>
              <a:rPr lang="en-US" dirty="0" smtClean="0"/>
              <a:t>I</a:t>
            </a:r>
            <a:r>
              <a:rPr lang="en-US" dirty="0" smtClean="0"/>
              <a:t>t </a:t>
            </a:r>
            <a:r>
              <a:rPr lang="en-US" dirty="0" smtClean="0"/>
              <a:t>is sum of the inspiratory reserve volume and the tidal volume and is about 3500 ml (range 3.0 – 3.5 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Expiratory Capacity (EC)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amount of air that a person can exhale to the maximum level.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sum of tidal volume and expiratory reserve volume (i.e., TV + ERV) and is about 1.5 </a:t>
            </a:r>
            <a:r>
              <a:rPr lang="en-US" dirty="0" err="1" smtClean="0"/>
              <a:t>litre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Vital Capacity (VC) of Lung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the maximum amount of air that can be expelled from the lungs by forced exhalation after a forced inhalation.</a:t>
            </a:r>
          </a:p>
          <a:p>
            <a:r>
              <a:rPr lang="en-US" dirty="0" smtClean="0"/>
              <a:t>It is equal to sum of tidal volume, </a:t>
            </a:r>
            <a:r>
              <a:rPr lang="en-US" dirty="0" err="1" smtClean="0"/>
              <a:t>inspiratory</a:t>
            </a:r>
            <a:r>
              <a:rPr lang="en-US" dirty="0" smtClean="0"/>
              <a:t> reserve volume and expiratory reserve volume.</a:t>
            </a:r>
          </a:p>
          <a:p>
            <a:pPr>
              <a:buNone/>
            </a:pPr>
            <a:r>
              <a:rPr lang="en-US" dirty="0" smtClean="0"/>
              <a:t>	       VC of lung = TV + IRV + ERV</a:t>
            </a:r>
          </a:p>
          <a:p>
            <a:pPr>
              <a:buNone/>
            </a:pPr>
            <a:r>
              <a:rPr lang="en-US" dirty="0" smtClean="0"/>
              <a:t>			          = 500 + 3000 + 1100</a:t>
            </a:r>
          </a:p>
          <a:p>
            <a:pPr>
              <a:buNone/>
            </a:pPr>
            <a:r>
              <a:rPr lang="en-US" dirty="0" smtClean="0"/>
              <a:t>				= 4600 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RESIDUAL VOLUME (RV)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volume of air still present in the lung alveoli even after the most forceful expiration.</a:t>
            </a:r>
          </a:p>
          <a:p>
            <a:r>
              <a:rPr lang="en-US" dirty="0" smtClean="0"/>
              <a:t>It is about 1500 ml (average 1100 – 1200 ml). This volume can never be expelled out by respiration.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Functional Residual Capacity(FRC)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amount of air left in the lungs after the normal expiration.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equal to the sum of expiratory reserve volume and the residual volume (i.e., ERV + RV). It is about 2500 ml (2.5 </a:t>
            </a:r>
            <a:r>
              <a:rPr lang="en-US" dirty="0" err="1" smtClean="0"/>
              <a:t>litres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514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Respiratory Volume</vt:lpstr>
      <vt:lpstr>Tidal Volume (TV)</vt:lpstr>
      <vt:lpstr>Inspiratory Reserve Volume (IRV)  or  Complimental Air Volume</vt:lpstr>
      <vt:lpstr>Expiratory Reserve Volume (ERV)/ Supplemental Air Volume</vt:lpstr>
      <vt:lpstr>Inspiratory Capacity (IC)</vt:lpstr>
      <vt:lpstr>Expiratory Capacity (EC)</vt:lpstr>
      <vt:lpstr>Vital Capacity (VC) of Lung</vt:lpstr>
      <vt:lpstr>RESIDUAL VOLUME (RV)</vt:lpstr>
      <vt:lpstr>Functional Residual Capacity(FRC)</vt:lpstr>
      <vt:lpstr>Total Lung Capacity (TLC)</vt:lpstr>
      <vt:lpstr>Minute respiratory volume</vt:lpstr>
      <vt:lpstr>Alveolar ventilation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D. Pahari</dc:creator>
  <cp:lastModifiedBy>myc</cp:lastModifiedBy>
  <cp:revision>9</cp:revision>
  <dcterms:created xsi:type="dcterms:W3CDTF">2006-08-16T00:00:00Z</dcterms:created>
  <dcterms:modified xsi:type="dcterms:W3CDTF">2021-06-25T04:58:08Z</dcterms:modified>
</cp:coreProperties>
</file>